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720" r:id="rId1"/>
  </p:sldMasterIdLst>
  <p:sldIdLst>
    <p:sldId id="292" r:id="rId2"/>
    <p:sldId id="256" r:id="rId3"/>
    <p:sldId id="293" r:id="rId4"/>
    <p:sldId id="294" r:id="rId5"/>
    <p:sldId id="295" r:id="rId6"/>
    <p:sldId id="29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9" r:id="rId18"/>
    <p:sldId id="267" r:id="rId19"/>
    <p:sldId id="268" r:id="rId20"/>
    <p:sldId id="270" r:id="rId21"/>
    <p:sldId id="271" r:id="rId22"/>
    <p:sldId id="272" r:id="rId23"/>
    <p:sldId id="273" r:id="rId24"/>
    <p:sldId id="274" r:id="rId25"/>
    <p:sldId id="275" r:id="rId26"/>
    <p:sldId id="276" r:id="rId27"/>
    <p:sldId id="297" r:id="rId28"/>
    <p:sldId id="278" r:id="rId29"/>
    <p:sldId id="279" r:id="rId30"/>
    <p:sldId id="280" r:id="rId31"/>
    <p:sldId id="281" r:id="rId32"/>
    <p:sldId id="282" r:id="rId33"/>
    <p:sldId id="283" r:id="rId34"/>
    <p:sldId id="284" r:id="rId35"/>
    <p:sldId id="289" r:id="rId36"/>
    <p:sldId id="286" r:id="rId37"/>
  </p:sldIdLst>
  <p:sldSz cx="9144000" cy="6858000" type="screen4x3"/>
  <p:notesSz cx="6858000" cy="9144000"/>
  <p:defaultTextStyle>
    <a:defPPr>
      <a:defRPr lang="ar-EG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380"/>
    <p:restoredTop sz="94660"/>
  </p:normalViewPr>
  <p:slideViewPr>
    <p:cSldViewPr>
      <p:cViewPr varScale="1">
        <p:scale>
          <a:sx n="97" d="100"/>
          <a:sy n="97" d="100"/>
        </p:scale>
        <p:origin x="-79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ar-E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DA03A-4BFC-4D69-9087-C8D0B3B09886}" type="datetimeFigureOut">
              <a:rPr lang="ar-EG" smtClean="0"/>
              <a:t>21/03/1438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56FF4-48DE-4A8D-BE41-18FDC2CCE471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6949919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DA03A-4BFC-4D69-9087-C8D0B3B09886}" type="datetimeFigureOut">
              <a:rPr lang="ar-EG" smtClean="0"/>
              <a:t>21/03/1438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56FF4-48DE-4A8D-BE41-18FDC2CCE471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1561447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DA03A-4BFC-4D69-9087-C8D0B3B09886}" type="datetimeFigureOut">
              <a:rPr lang="ar-EG" smtClean="0"/>
              <a:t>21/03/1438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56FF4-48DE-4A8D-BE41-18FDC2CCE471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5463303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DA03A-4BFC-4D69-9087-C8D0B3B09886}" type="datetimeFigureOut">
              <a:rPr lang="ar-EG" smtClean="0"/>
              <a:t>21/03/1438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56FF4-48DE-4A8D-BE41-18FDC2CCE471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10678261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DA03A-4BFC-4D69-9087-C8D0B3B09886}" type="datetimeFigureOut">
              <a:rPr lang="ar-EG" smtClean="0"/>
              <a:t>21/03/1438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56FF4-48DE-4A8D-BE41-18FDC2CCE471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1823003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DA03A-4BFC-4D69-9087-C8D0B3B09886}" type="datetimeFigureOut">
              <a:rPr lang="ar-EG" smtClean="0"/>
              <a:t>21/03/1438</a:t>
            </a:fld>
            <a:endParaRPr 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56FF4-48DE-4A8D-BE41-18FDC2CCE471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82116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DA03A-4BFC-4D69-9087-C8D0B3B09886}" type="datetimeFigureOut">
              <a:rPr lang="ar-EG" smtClean="0"/>
              <a:t>21/03/1438</a:t>
            </a:fld>
            <a:endParaRPr lang="ar-EG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56FF4-48DE-4A8D-BE41-18FDC2CCE471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5813275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DA03A-4BFC-4D69-9087-C8D0B3B09886}" type="datetimeFigureOut">
              <a:rPr lang="ar-EG" smtClean="0"/>
              <a:t>21/03/1438</a:t>
            </a:fld>
            <a:endParaRPr lang="ar-E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56FF4-48DE-4A8D-BE41-18FDC2CCE471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4662863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DA03A-4BFC-4D69-9087-C8D0B3B09886}" type="datetimeFigureOut">
              <a:rPr lang="ar-EG" smtClean="0"/>
              <a:t>21/03/1438</a:t>
            </a:fld>
            <a:endParaRPr lang="ar-EG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56FF4-48DE-4A8D-BE41-18FDC2CCE471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7188848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DA03A-4BFC-4D69-9087-C8D0B3B09886}" type="datetimeFigureOut">
              <a:rPr lang="ar-EG" smtClean="0"/>
              <a:t>21/03/1438</a:t>
            </a:fld>
            <a:endParaRPr 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56FF4-48DE-4A8D-BE41-18FDC2CCE471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13499199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E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DA03A-4BFC-4D69-9087-C8D0B3B09886}" type="datetimeFigureOut">
              <a:rPr lang="ar-EG" smtClean="0"/>
              <a:t>21/03/1438</a:t>
            </a:fld>
            <a:endParaRPr 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56FF4-48DE-4A8D-BE41-18FDC2CCE471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11352884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CDA03A-4BFC-4D69-9087-C8D0B3B09886}" type="datetimeFigureOut">
              <a:rPr lang="ar-EG" smtClean="0"/>
              <a:t>21/03/1438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456FF4-48DE-4A8D-BE41-18FDC2CCE471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9121702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EG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em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em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em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emf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emf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emf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emf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emf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emf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emf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emf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emf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emf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2.emf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3.emf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4.emf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5.pn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6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ar-EG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4" name="Rectangle 3"/>
          <p:cNvSpPr/>
          <p:nvPr/>
        </p:nvSpPr>
        <p:spPr>
          <a:xfrm>
            <a:off x="1187624" y="2967335"/>
            <a:ext cx="7272808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cap="all" spc="0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hormones</a:t>
            </a:r>
            <a:endParaRPr lang="en-US" sz="5400" cap="all" spc="0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7816822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EG"/>
          </a:p>
        </p:txBody>
      </p:sp>
      <p:pic>
        <p:nvPicPr>
          <p:cNvPr id="512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404664"/>
            <a:ext cx="8712968" cy="59046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311389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EG"/>
          </a:p>
        </p:txBody>
      </p:sp>
      <p:pic>
        <p:nvPicPr>
          <p:cNvPr id="614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7996" y="836712"/>
            <a:ext cx="8252475" cy="52565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787600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EG"/>
          </a:p>
        </p:txBody>
      </p:sp>
      <p:pic>
        <p:nvPicPr>
          <p:cNvPr id="717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0312" y="1556792"/>
            <a:ext cx="7942168" cy="20162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333270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EG"/>
          </a:p>
        </p:txBody>
      </p:sp>
      <p:pic>
        <p:nvPicPr>
          <p:cNvPr id="819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3" y="1052736"/>
            <a:ext cx="8424936" cy="5184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180621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EG"/>
          </a:p>
        </p:txBody>
      </p:sp>
      <p:pic>
        <p:nvPicPr>
          <p:cNvPr id="921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1052736"/>
            <a:ext cx="8136904" cy="49685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568865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EG"/>
          </a:p>
        </p:txBody>
      </p:sp>
      <p:pic>
        <p:nvPicPr>
          <p:cNvPr id="1024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688" y="692696"/>
            <a:ext cx="8654808" cy="49685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416170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EG"/>
          </a:p>
        </p:txBody>
      </p:sp>
      <p:pic>
        <p:nvPicPr>
          <p:cNvPr id="1126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493465"/>
            <a:ext cx="8640960" cy="50383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503554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EG"/>
          </a:p>
        </p:txBody>
      </p:sp>
      <p:pic>
        <p:nvPicPr>
          <p:cNvPr id="1229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2204864"/>
            <a:ext cx="7488831" cy="27363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731017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EG"/>
          </a:p>
        </p:txBody>
      </p:sp>
      <p:pic>
        <p:nvPicPr>
          <p:cNvPr id="1331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632" y="908720"/>
            <a:ext cx="7056784" cy="38884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631753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EG"/>
          </a:p>
        </p:txBody>
      </p:sp>
      <p:pic>
        <p:nvPicPr>
          <p:cNvPr id="1433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4514" y="1628800"/>
            <a:ext cx="7755958" cy="39159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36131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ar-EG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250" y="692696"/>
            <a:ext cx="7889206" cy="50007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157105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EG"/>
          </a:p>
        </p:txBody>
      </p:sp>
      <p:pic>
        <p:nvPicPr>
          <p:cNvPr id="1536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4642" y="2060848"/>
            <a:ext cx="7979766" cy="33843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735673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EG"/>
          </a:p>
        </p:txBody>
      </p:sp>
      <p:pic>
        <p:nvPicPr>
          <p:cNvPr id="1638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822" y="2204864"/>
            <a:ext cx="7635585" cy="34563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677963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EG"/>
          </a:p>
        </p:txBody>
      </p:sp>
      <p:pic>
        <p:nvPicPr>
          <p:cNvPr id="1741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1052736"/>
            <a:ext cx="7488831" cy="43540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118746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EG"/>
          </a:p>
        </p:txBody>
      </p:sp>
      <p:pic>
        <p:nvPicPr>
          <p:cNvPr id="1843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6" y="1556792"/>
            <a:ext cx="7416824" cy="35283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687674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EG"/>
          </a:p>
        </p:txBody>
      </p:sp>
      <p:pic>
        <p:nvPicPr>
          <p:cNvPr id="1945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908720"/>
            <a:ext cx="8136904" cy="46360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799729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EG"/>
          </a:p>
        </p:txBody>
      </p:sp>
      <p:pic>
        <p:nvPicPr>
          <p:cNvPr id="2048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51524" y="1340768"/>
            <a:ext cx="7524932" cy="37466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623717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EG"/>
          </a:p>
        </p:txBody>
      </p:sp>
      <p:pic>
        <p:nvPicPr>
          <p:cNvPr id="2150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6" y="2348880"/>
            <a:ext cx="6912767" cy="23762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462464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EG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988840" y="1556792"/>
            <a:ext cx="10961476" cy="28083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472404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EG" dirty="0"/>
          </a:p>
        </p:txBody>
      </p:sp>
      <p:pic>
        <p:nvPicPr>
          <p:cNvPr id="1027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804" y="1340768"/>
            <a:ext cx="8247684" cy="45365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746476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EG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1599808"/>
            <a:ext cx="8568952" cy="42774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12890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EG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980728"/>
            <a:ext cx="8460432" cy="46805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5497299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EG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1412776"/>
            <a:ext cx="7630038" cy="44644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42741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EG"/>
          </a:p>
        </p:txBody>
      </p:sp>
      <p:pic>
        <p:nvPicPr>
          <p:cNvPr id="40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1916832"/>
            <a:ext cx="8159303" cy="29523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27127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EG"/>
          </a:p>
        </p:txBody>
      </p:sp>
      <p:pic>
        <p:nvPicPr>
          <p:cNvPr id="512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2918" y="1196752"/>
            <a:ext cx="7495545" cy="49685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089568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EG"/>
          </a:p>
        </p:txBody>
      </p:sp>
      <p:pic>
        <p:nvPicPr>
          <p:cNvPr id="614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9774" y="1412776"/>
            <a:ext cx="7638649" cy="47525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180202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EG"/>
          </a:p>
        </p:txBody>
      </p:sp>
      <p:pic>
        <p:nvPicPr>
          <p:cNvPr id="717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124744"/>
            <a:ext cx="8373885" cy="46805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711092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EG"/>
          </a:p>
        </p:txBody>
      </p:sp>
      <p:pic>
        <p:nvPicPr>
          <p:cNvPr id="921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7744" y="692696"/>
            <a:ext cx="4104456" cy="5400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895117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EG"/>
          </a:p>
        </p:txBody>
      </p:sp>
      <p:pic>
        <p:nvPicPr>
          <p:cNvPr id="1024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1196752"/>
            <a:ext cx="7908626" cy="44644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423736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EG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332656"/>
            <a:ext cx="8352928" cy="61206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745234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EG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836712"/>
            <a:ext cx="7992887" cy="5136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596280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31607"/>
          </a:xfrm>
        </p:spPr>
        <p:txBody>
          <a:bodyPr>
            <a:normAutofit fontScale="90000"/>
          </a:bodyPr>
          <a:lstStyle/>
          <a:p>
            <a:endParaRPr lang="ar-EG" dirty="0"/>
          </a:p>
        </p:txBody>
      </p:sp>
      <p:pic>
        <p:nvPicPr>
          <p:cNvPr id="40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1196752"/>
            <a:ext cx="8208911" cy="48965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454919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EG" dirty="0"/>
          </a:p>
        </p:txBody>
      </p:sp>
      <p:pic>
        <p:nvPicPr>
          <p:cNvPr id="2051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1268760"/>
            <a:ext cx="8136904" cy="45725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260648"/>
            <a:ext cx="6696744" cy="1008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792201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EG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260648"/>
            <a:ext cx="8784976" cy="61206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17483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EG"/>
          </a:p>
        </p:txBody>
      </p:sp>
      <p:pic>
        <p:nvPicPr>
          <p:cNvPr id="40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476672"/>
            <a:ext cx="8640959" cy="56494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722908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68</TotalTime>
  <Words>1</Words>
  <Application>Microsoft Office PowerPoint</Application>
  <PresentationFormat>On-screen Show (4:3)</PresentationFormat>
  <Paragraphs>1</Paragraphs>
  <Slides>36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36</vt:i4>
      </vt:variant>
    </vt:vector>
  </HeadingPairs>
  <TitlesOfParts>
    <vt:vector size="37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ELalamy</dc:creator>
  <cp:lastModifiedBy>ELalamy</cp:lastModifiedBy>
  <cp:revision>25</cp:revision>
  <dcterms:created xsi:type="dcterms:W3CDTF">2015-10-20T23:06:22Z</dcterms:created>
  <dcterms:modified xsi:type="dcterms:W3CDTF">2016-12-20T15:10:09Z</dcterms:modified>
</cp:coreProperties>
</file>